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26" r:id="rId2"/>
    <p:sldId id="256" r:id="rId3"/>
    <p:sldId id="328" r:id="rId4"/>
    <p:sldId id="257" r:id="rId5"/>
    <p:sldId id="327" r:id="rId6"/>
    <p:sldId id="258" r:id="rId7"/>
    <p:sldId id="259" r:id="rId8"/>
    <p:sldId id="261" r:id="rId9"/>
    <p:sldId id="262" r:id="rId10"/>
    <p:sldId id="263" r:id="rId11"/>
    <p:sldId id="264" r:id="rId12"/>
    <p:sldId id="267" r:id="rId13"/>
    <p:sldId id="269" r:id="rId14"/>
    <p:sldId id="28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92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11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50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81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68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14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66335" y="363569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 smtClean="0"/>
              <a:t>C ++ Programming</a:t>
            </a:r>
            <a:endParaRPr lang="en-US" sz="6036" dirty="0"/>
          </a:p>
        </p:txBody>
      </p:sp>
    </p:spTree>
    <p:extLst>
      <p:ext uri="{BB962C8B-B14F-4D97-AF65-F5344CB8AC3E}">
        <p14:creationId xmlns:p14="http://schemas.microsoft.com/office/powerpoint/2010/main" val="2928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59" y="2832999"/>
            <a:ext cx="5648325" cy="289560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944465" y="2483938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s</a:t>
            </a:r>
            <a:r>
              <a:rPr lang="en-US" sz="1250" dirty="0" smtClean="0"/>
              <a:t>tring </a:t>
            </a:r>
            <a:r>
              <a:rPr lang="en-US" sz="1250" dirty="0" err="1" smtClean="0"/>
              <a:t>str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data[10] = {5, 19, 76, 3, 10, 89, 54, 43, 2, 17};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size = </a:t>
            </a:r>
            <a:r>
              <a:rPr lang="en-US" sz="1250" dirty="0" err="1" smtClean="0"/>
              <a:t>sizeof</a:t>
            </a:r>
            <a:r>
              <a:rPr lang="en-US" sz="1250" dirty="0" smtClean="0"/>
              <a:t>(data) / </a:t>
            </a:r>
            <a:r>
              <a:rPr lang="en-US" sz="1250" dirty="0" err="1" smtClean="0"/>
              <a:t>sizeof</a:t>
            </a:r>
            <a:r>
              <a:rPr lang="en-US" sz="1250" dirty="0" smtClean="0"/>
              <a:t>(</a:t>
            </a:r>
            <a:r>
              <a:rPr lang="en-US" sz="1250" dirty="0" err="1" smtClean="0"/>
              <a:t>int</a:t>
            </a:r>
            <a:r>
              <a:rPr lang="en-US" sz="1250" dirty="0" smtClean="0"/>
              <a:t>); // data</a:t>
            </a:r>
            <a:r>
              <a:rPr lang="ko-KR" altLang="en-US" sz="1250" dirty="0" smtClean="0"/>
              <a:t>배열에 대한 개수 구하기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ko-KR" altLang="en-US" sz="1250" dirty="0" err="1" smtClean="0"/>
              <a:t>춧</a:t>
            </a:r>
            <a:r>
              <a:rPr lang="en-US" sz="1250" dirty="0" smtClean="0"/>
              <a:t> = 0;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en-US" sz="1250" dirty="0" err="1" smtClean="0"/>
              <a:t>int</a:t>
            </a:r>
            <a:r>
              <a:rPr lang="en-US" sz="1250" dirty="0" smtClean="0"/>
              <a:t> I = 0 ; I &lt; size ; I ++){ // data</a:t>
            </a:r>
            <a:r>
              <a:rPr lang="ko-KR" altLang="en-US" sz="1250" dirty="0" smtClean="0"/>
              <a:t>의 개수까지만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</a:t>
            </a:r>
            <a:r>
              <a:rPr lang="ko-KR" altLang="en-US" sz="1250" dirty="0" err="1" smtClean="0"/>
              <a:t>실행이된다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if(data[</a:t>
            </a:r>
            <a:r>
              <a:rPr lang="en-US" sz="1250" dirty="0" err="1" smtClean="0"/>
              <a:t>i</a:t>
            </a:r>
            <a:r>
              <a:rPr lang="en-US" sz="1250" dirty="0" smtClean="0"/>
              <a:t>] % 2 == 0 ) //</a:t>
            </a:r>
            <a:r>
              <a:rPr lang="ko-KR" altLang="en-US" sz="1250" dirty="0" smtClean="0"/>
              <a:t>배열에서 짝수인 부분이 있으면 짝수 출력 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</a:t>
            </a:r>
            <a:r>
              <a:rPr lang="en-US" sz="1250" dirty="0" err="1" smtClean="0"/>
              <a:t>cout</a:t>
            </a:r>
            <a:r>
              <a:rPr lang="en-US" sz="1250" dirty="0"/>
              <a:t> </a:t>
            </a:r>
            <a:r>
              <a:rPr lang="en-US" sz="1250" dirty="0" smtClean="0"/>
              <a:t>&lt;&lt; “</a:t>
            </a:r>
            <a:r>
              <a:rPr lang="ko-KR" altLang="en-US" sz="1250" dirty="0" smtClean="0"/>
              <a:t>짝수</a:t>
            </a:r>
            <a:r>
              <a:rPr lang="en-US" sz="1250" dirty="0" smtClean="0"/>
              <a:t>” &lt;&lt; </a:t>
            </a:r>
            <a:r>
              <a:rPr lang="en-US" sz="1250" dirty="0" err="1" smtClean="0"/>
              <a:t>endl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else	//</a:t>
            </a:r>
            <a:r>
              <a:rPr lang="ko-KR" altLang="en-US" sz="1250" dirty="0" smtClean="0"/>
              <a:t>배열에서 짝수가 아니면 홀수 출력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</a:t>
            </a:r>
            <a:r>
              <a:rPr lang="en-US" sz="1250" dirty="0" err="1" smtClean="0"/>
              <a:t>cout</a:t>
            </a:r>
            <a:r>
              <a:rPr lang="en-US" sz="1250" dirty="0" smtClean="0"/>
              <a:t> &lt;&lt; “</a:t>
            </a:r>
            <a:r>
              <a:rPr lang="ko-KR" altLang="en-US" sz="1250" dirty="0" smtClean="0"/>
              <a:t>홀수</a:t>
            </a:r>
            <a:r>
              <a:rPr lang="en-US" altLang="ko-KR" sz="1250" dirty="0" smtClean="0"/>
              <a:t>“ &lt;&lt; </a:t>
            </a:r>
            <a:r>
              <a:rPr lang="en-US" altLang="ko-KR" sz="1250" dirty="0" err="1" smtClean="0"/>
              <a:t>endl</a:t>
            </a:r>
            <a:r>
              <a:rPr lang="en-US" altLang="ko-KR" sz="1250" dirty="0" smtClean="0"/>
              <a:t>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349" y="2592309"/>
            <a:ext cx="3411022" cy="3411022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7108723" y="2155287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en-US" sz="1250" dirty="0" err="1" smtClean="0"/>
              <a:t>num</a:t>
            </a:r>
            <a:r>
              <a:rPr lang="en-US" sz="1250" dirty="0" smtClean="0"/>
              <a:t> = 3;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switch(</a:t>
            </a:r>
            <a:r>
              <a:rPr lang="en-US" sz="1250" dirty="0" err="1" smtClean="0"/>
              <a:t>num</a:t>
            </a:r>
            <a:r>
              <a:rPr lang="en-US" sz="1250" dirty="0" smtClean="0"/>
              <a:t>){ // </a:t>
            </a:r>
            <a:r>
              <a:rPr lang="en-US" sz="1250" dirty="0" err="1" smtClean="0"/>
              <a:t>num</a:t>
            </a:r>
            <a:r>
              <a:rPr lang="en-US" sz="1250" dirty="0" smtClean="0"/>
              <a:t> = 3 </a:t>
            </a:r>
            <a:r>
              <a:rPr lang="ko-KR" altLang="en-US" sz="1250" dirty="0" smtClean="0"/>
              <a:t>즉</a:t>
            </a:r>
            <a:r>
              <a:rPr lang="en-US" altLang="ko-KR" sz="1250" dirty="0" smtClean="0"/>
              <a:t>, case 3</a:t>
            </a:r>
            <a:r>
              <a:rPr lang="ko-KR" altLang="en-US" sz="1250" dirty="0" smtClean="0"/>
              <a:t>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case 1: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case 2: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case 3: // </a:t>
            </a:r>
            <a:r>
              <a:rPr lang="ko-KR" altLang="en-US" sz="1250" dirty="0" smtClean="0"/>
              <a:t>실행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break; // break</a:t>
            </a:r>
            <a:r>
              <a:rPr lang="ko-KR" altLang="en-US" sz="1250" dirty="0" smtClean="0"/>
              <a:t>가 다음 라인을 통해 조건 선택이 수행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default: // </a:t>
            </a:r>
            <a:r>
              <a:rPr lang="ko-KR" altLang="en-US" sz="1250" dirty="0" smtClean="0"/>
              <a:t>맞는 조건이 없다면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break;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break, do-while)</a:t>
            </a:r>
            <a:endParaRPr lang="en-US" sz="3060" dirty="0"/>
          </a:p>
        </p:txBody>
      </p:sp>
      <p:sp>
        <p:nvSpPr>
          <p:cNvPr id="35" name="Text 3"/>
          <p:cNvSpPr/>
          <p:nvPr/>
        </p:nvSpPr>
        <p:spPr>
          <a:xfrm>
            <a:off x="1877962" y="2353917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while(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break; // for</a:t>
            </a:r>
            <a:r>
              <a:rPr lang="ko-KR" altLang="en-US" sz="1250" dirty="0" smtClean="0"/>
              <a:t>문 종료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if (</a:t>
            </a:r>
            <a:r>
              <a:rPr lang="ko-KR" altLang="en-US" sz="1250" dirty="0" err="1" smtClean="0"/>
              <a:t>조건식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continue; // while</a:t>
            </a:r>
            <a:r>
              <a:rPr lang="ko-KR" altLang="en-US" sz="1250" dirty="0" smtClean="0"/>
              <a:t>문 다시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  <p:sp>
        <p:nvSpPr>
          <p:cNvPr id="36" name="Text 3"/>
          <p:cNvSpPr/>
          <p:nvPr/>
        </p:nvSpPr>
        <p:spPr>
          <a:xfrm>
            <a:off x="7492182" y="2351298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</a:t>
            </a:r>
            <a:r>
              <a:rPr lang="en-US" sz="1250" dirty="0" err="1" smtClean="0"/>
              <a:t>do~while</a:t>
            </a:r>
            <a:r>
              <a:rPr lang="ko-KR" altLang="en-US" sz="1250" dirty="0" smtClean="0"/>
              <a:t>은 최소 한 번은 실행된다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Do</a:t>
            </a:r>
            <a:r>
              <a:rPr lang="en-US" altLang="ko-KR" sz="1250" dirty="0" smtClean="0"/>
              <a:t>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break; // for</a:t>
            </a:r>
            <a:r>
              <a:rPr lang="ko-KR" altLang="en-US" sz="1250" dirty="0" smtClean="0"/>
              <a:t>문 종료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if (</a:t>
            </a:r>
            <a:r>
              <a:rPr lang="ko-KR" altLang="en-US" sz="1250" dirty="0" err="1" smtClean="0"/>
              <a:t>조건식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continue; // while</a:t>
            </a:r>
            <a:r>
              <a:rPr lang="ko-KR" altLang="en-US" sz="1250" dirty="0" smtClean="0"/>
              <a:t>문 다시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}while(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 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</a:t>
            </a:r>
            <a:r>
              <a:rPr lang="en-US" altLang="ko-KR" sz="1250" dirty="0" err="1" smtClean="0"/>
              <a:t>do~while</a:t>
            </a:r>
            <a:r>
              <a:rPr lang="ko-KR" altLang="en-US" sz="1250" dirty="0" smtClean="0"/>
              <a:t>문 종료</a:t>
            </a:r>
            <a:endParaRPr lang="en-US" sz="125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77962" y="2267101"/>
            <a:ext cx="35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조건식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492182" y="2272783"/>
            <a:ext cx="35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조건식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21" name="Shape 2"/>
          <p:cNvSpPr/>
          <p:nvPr/>
        </p:nvSpPr>
        <p:spPr>
          <a:xfrm>
            <a:off x="615880" y="3539082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37688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4249289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3539083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3768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424929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3534849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37646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424505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sp>
        <p:nvSpPr>
          <p:cNvPr id="33" name="TextBox 32"/>
          <p:cNvSpPr txBox="1"/>
          <p:nvPr/>
        </p:nvSpPr>
        <p:spPr>
          <a:xfrm>
            <a:off x="5197136" y="2733613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5535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01610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55358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01622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55358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01622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77" y="1821061"/>
            <a:ext cx="4200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0" y="1643709"/>
            <a:ext cx="4688020" cy="504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1910" y="2960638"/>
            <a:ext cx="465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double x = 5.7; // </a:t>
            </a:r>
            <a:r>
              <a:rPr lang="ko-KR" altLang="en-US" dirty="0" smtClean="0"/>
              <a:t>몫 </a:t>
            </a:r>
            <a:r>
              <a:rPr lang="en-US" altLang="ko-KR" dirty="0" smtClean="0"/>
              <a:t>: 5 </a:t>
            </a:r>
            <a:r>
              <a:rPr lang="ko-KR" altLang="en-US" dirty="0" smtClean="0"/>
              <a:t>나머지 </a:t>
            </a:r>
            <a:r>
              <a:rPr lang="en-US" altLang="ko-KR" dirty="0" smtClean="0"/>
              <a:t>0.7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div = </a:t>
            </a:r>
            <a:r>
              <a:rPr lang="en-US" altLang="ko-KR" dirty="0" err="1" smtClean="0"/>
              <a:t>static_cast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&gt;(x / 5); // </a:t>
            </a:r>
            <a:r>
              <a:rPr lang="ko-KR" altLang="en-US" dirty="0" smtClean="0"/>
              <a:t>몫 구하기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double mod = x – 5 * div1; //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double mod2 = y % 2; // double </a:t>
            </a:r>
            <a:r>
              <a:rPr lang="ko-KR" altLang="en-US" dirty="0" smtClean="0"/>
              <a:t>형이더라도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연산자 값은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ko-KR" alt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묵시적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3062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형변환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1363303" y="4891101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ko-KR" altLang="en-US" sz="1531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묵시적 </a:t>
            </a:r>
            <a:r>
              <a:rPr lang="ko-KR" altLang="en-US" sz="1531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형변환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1363303" y="5310834"/>
            <a:ext cx="12264206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일반적으로는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number1 = 65 , number2 = 2.4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일때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결과 값은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27.083333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하지만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number3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는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number1 / number2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계산 결과를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받고 있기에 결과값은 소수점이 버려진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27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출력이 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하지만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number2 / number1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처럼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실수형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/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정수형 으로 하게 된다면</a:t>
            </a:r>
            <a:r>
              <a:rPr lang="en-US" altLang="ko-KR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error: 'number' was not declared in this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scope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를 발생시킨다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endParaRPr lang="en-US" altLang="ko-KR" sz="1225" dirty="0" smtClean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>
              <a:lnSpc>
                <a:spcPts val="1960"/>
              </a:lnSpc>
            </a:pP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이는 변수가 선언되지 않았거나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잘못 사용되었음을 의미한다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이와 같이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실수형을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정수형으로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나눌때는</a:t>
            </a:r>
            <a:r>
              <a:rPr lang="ko-KR" altLang="en-US" sz="1225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명시적으로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 number3 = (double)number2 / number1;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으로 해주거나</a:t>
            </a:r>
            <a:endParaRPr lang="en-US" altLang="ko-KR" sz="1225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>
              <a:lnSpc>
                <a:spcPts val="1960"/>
              </a:lnSpc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static_cast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방식으로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 number3 =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static_cast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&lt;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&gt;(number2) / number1;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으로 해줘야 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22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62" y="2615961"/>
            <a:ext cx="113442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C-Style </a:t>
            </a:r>
            <a:r>
              <a:rPr lang="ko-KR" altLang="en-US" sz="3062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형변환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1363303" y="3902316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C-Style cast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1363303" y="4322049"/>
            <a:ext cx="12264206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)3.14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와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같이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1363302" y="5373609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1363302" y="5742383"/>
            <a:ext cx="11182658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smtClean="0"/>
              <a:t>C-Style </a:t>
            </a:r>
            <a:r>
              <a:rPr lang="ko-KR" altLang="en-US" sz="1225" dirty="0" err="1" smtClean="0"/>
              <a:t>형변환은</a:t>
            </a:r>
            <a:r>
              <a:rPr lang="ko-KR" altLang="en-US" sz="1225" dirty="0" smtClean="0"/>
              <a:t>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되면 </a:t>
            </a:r>
            <a:r>
              <a:rPr lang="ko-KR" altLang="en-US" sz="1225" dirty="0" err="1" smtClean="0"/>
              <a:t>안되는것들이</a:t>
            </a:r>
            <a:r>
              <a:rPr lang="ko-KR" altLang="en-US" sz="1225" dirty="0" smtClean="0"/>
              <a:t>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되는 경우가 있다</a:t>
            </a:r>
            <a:r>
              <a:rPr lang="en-US" altLang="ko-KR" sz="1225" dirty="0" smtClean="0"/>
              <a:t>. </a:t>
            </a:r>
            <a:r>
              <a:rPr lang="ko-KR" altLang="en-US" sz="1225" dirty="0" smtClean="0"/>
              <a:t>그러므로 </a:t>
            </a:r>
            <a:r>
              <a:rPr lang="en-US" altLang="ko-KR" sz="1225" dirty="0" smtClean="0"/>
              <a:t>C-Style </a:t>
            </a:r>
            <a:r>
              <a:rPr lang="ko-KR" altLang="en-US" sz="1225" dirty="0" err="1" smtClean="0"/>
              <a:t>형변환은</a:t>
            </a:r>
            <a:r>
              <a:rPr lang="ko-KR" altLang="en-US" sz="1225" dirty="0" smtClean="0"/>
              <a:t> 되도록 </a:t>
            </a:r>
            <a:r>
              <a:rPr lang="ko-KR" altLang="en-US" sz="1225" dirty="0" err="1" smtClean="0"/>
              <a:t>피하는것이</a:t>
            </a:r>
            <a:r>
              <a:rPr lang="ko-KR" altLang="en-US" sz="1225" dirty="0" smtClean="0"/>
              <a:t> 좋다</a:t>
            </a:r>
            <a:r>
              <a:rPr lang="en-US" altLang="ko-KR" sz="1225" dirty="0" smtClean="0"/>
              <a:t>.</a:t>
            </a:r>
            <a:endParaRPr lang="en-US" sz="1225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02" y="2185492"/>
            <a:ext cx="11182657" cy="77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역참조를</a:t>
            </a:r>
            <a:r>
              <a:rPr lang="ko-KR" altLang="en-US" sz="1600" dirty="0" smtClean="0"/>
              <a:t> 이용하여 값을 변경한다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Static Cast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3341432" y="4052411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1531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tatic_cast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3341432" y="4450913"/>
            <a:ext cx="9184865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에서의 명시적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casting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방식은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형변환이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되면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안되는것이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돼버리는 경우를 방지하여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C++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에서는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static_cast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를 도입하였다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.</a:t>
            </a:r>
            <a:r>
              <a:rPr lang="en-US" altLang="ko-KR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static_cast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는 하나의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자료형을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다른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자료형으로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변환하는 데 가장 좋은 방법이다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.</a:t>
            </a:r>
            <a:endParaRPr lang="en-US" sz="1225" dirty="0"/>
          </a:p>
        </p:txBody>
      </p:sp>
      <p:sp>
        <p:nvSpPr>
          <p:cNvPr id="13" name="Text 8"/>
          <p:cNvSpPr/>
          <p:nvPr/>
        </p:nvSpPr>
        <p:spPr>
          <a:xfrm>
            <a:off x="3341431" y="5508180"/>
            <a:ext cx="9184865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/>
              <a:t>static_cast</a:t>
            </a:r>
            <a:r>
              <a:rPr lang="en-US" sz="1225" dirty="0" smtClean="0"/>
              <a:t> </a:t>
            </a:r>
            <a:r>
              <a:rPr lang="ko-KR" altLang="en-US" sz="1225" dirty="0" smtClean="0"/>
              <a:t>에서는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될 때 오류를 체크를 해준다</a:t>
            </a:r>
            <a:r>
              <a:rPr lang="en-US" altLang="ko-KR" sz="1225" dirty="0" smtClean="0"/>
              <a:t>. </a:t>
            </a:r>
            <a:r>
              <a:rPr lang="ko-KR" altLang="en-US" sz="1225" dirty="0" err="1" smtClean="0"/>
              <a:t>예를들어</a:t>
            </a:r>
            <a:r>
              <a:rPr lang="ko-KR" altLang="en-US" sz="1225" dirty="0" smtClean="0"/>
              <a:t> 서로 다른 타입의 포인터 간의 타입변환이 </a:t>
            </a:r>
            <a:r>
              <a:rPr lang="ko-KR" altLang="en-US" sz="1225" dirty="0" err="1" smtClean="0"/>
              <a:t>되는것을</a:t>
            </a:r>
            <a:r>
              <a:rPr lang="ko-KR" altLang="en-US" sz="1225" dirty="0" smtClean="0"/>
              <a:t> 오류를 출력해주거나 또는 </a:t>
            </a:r>
            <a:r>
              <a:rPr lang="ko-KR" altLang="en-US" sz="1225" dirty="0" smtClean="0"/>
              <a:t>실수로 </a:t>
            </a:r>
            <a:r>
              <a:rPr lang="en-US" altLang="ko-KR" sz="1225" dirty="0" err="1" smtClean="0"/>
              <a:t>const</a:t>
            </a:r>
            <a:r>
              <a:rPr lang="ko-KR" altLang="en-US" sz="1225" dirty="0" smtClean="0"/>
              <a:t>를 제거하는 등 의도하지 않은 작업을 할 확률을 줄여준다</a:t>
            </a:r>
            <a:r>
              <a:rPr lang="en-US" altLang="ko-KR" sz="1225" dirty="0" smtClean="0"/>
              <a:t>.</a:t>
            </a:r>
            <a:endParaRPr lang="en-US" sz="122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2440772"/>
            <a:ext cx="12096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값을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06093" y="625370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10" name="Text 4"/>
          <p:cNvSpPr/>
          <p:nvPr/>
        </p:nvSpPr>
        <p:spPr>
          <a:xfrm>
            <a:off x="3843810" y="1499924"/>
            <a:ext cx="4724100" cy="1625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64 bit </a:t>
            </a:r>
            <a:r>
              <a:rPr lang="ko-KR" altLang="en-US" sz="1599" dirty="0" smtClean="0"/>
              <a:t>기준으로 한 </a:t>
            </a:r>
            <a:r>
              <a:rPr lang="ko-KR" altLang="en-US" sz="1599" dirty="0" err="1" smtClean="0"/>
              <a:t>자료형의</a:t>
            </a:r>
            <a:r>
              <a:rPr lang="ko-KR" altLang="en-US" sz="1599" dirty="0" smtClean="0"/>
              <a:t> 크기 및 범위이며</a:t>
            </a:r>
            <a:r>
              <a:rPr lang="en-US" altLang="ko-KR" sz="1599" dirty="0" smtClean="0"/>
              <a:t>,</a:t>
            </a:r>
          </a:p>
          <a:p>
            <a:pPr marL="0" indent="0">
              <a:lnSpc>
                <a:spcPts val="1999"/>
              </a:lnSpc>
              <a:buNone/>
            </a:pPr>
            <a:r>
              <a:rPr lang="en-US" altLang="ko-KR" sz="1599" dirty="0" smtClean="0"/>
              <a:t> 16</a:t>
            </a:r>
            <a:r>
              <a:rPr lang="ko-KR" altLang="en-US" sz="1599" dirty="0" smtClean="0"/>
              <a:t>비트나 </a:t>
            </a:r>
            <a:r>
              <a:rPr lang="en-US" altLang="ko-KR" sz="1599" dirty="0" smtClean="0"/>
              <a:t>32</a:t>
            </a:r>
            <a:r>
              <a:rPr lang="ko-KR" altLang="en-US" sz="1599" dirty="0" smtClean="0"/>
              <a:t>비트 </a:t>
            </a:r>
            <a:r>
              <a:rPr lang="en-US" altLang="ko-KR" sz="1599" dirty="0" smtClean="0"/>
              <a:t>OS </a:t>
            </a:r>
            <a:r>
              <a:rPr lang="ko-KR" altLang="en-US" sz="1599" dirty="0" smtClean="0"/>
              <a:t>기준에서는 </a:t>
            </a:r>
            <a:r>
              <a:rPr lang="ko-KR" altLang="en-US" sz="1599" dirty="0" err="1" smtClean="0"/>
              <a:t>자료형의</a:t>
            </a:r>
            <a:r>
              <a:rPr lang="ko-KR" altLang="en-US" sz="1599" dirty="0" smtClean="0"/>
              <a:t> 크기가 </a:t>
            </a:r>
            <a:endParaRPr lang="en-US" altLang="ko-KR" sz="1599" dirty="0" smtClean="0"/>
          </a:p>
          <a:p>
            <a:pPr marL="0" indent="0">
              <a:lnSpc>
                <a:spcPts val="1999"/>
              </a:lnSpc>
              <a:buNone/>
            </a:pPr>
            <a:r>
              <a:rPr lang="ko-KR" altLang="en-US" sz="1599" dirty="0" smtClean="0"/>
              <a:t>조금씩 다를 수 있다</a:t>
            </a:r>
            <a:r>
              <a:rPr lang="en-US" altLang="ko-KR" sz="1599" dirty="0" smtClean="0"/>
              <a:t>.</a:t>
            </a:r>
            <a:endParaRPr lang="en-US" sz="1599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810" y="2521173"/>
            <a:ext cx="6958393" cy="5169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61" y="995784"/>
            <a:ext cx="3533775" cy="3514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36" y="995784"/>
            <a:ext cx="4714875" cy="3514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13" y="1184282"/>
            <a:ext cx="1879635" cy="315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구조체를 함수 인자로 사용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9" y="1046521"/>
            <a:ext cx="4733925" cy="3619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4" y="1046522"/>
            <a:ext cx="4743450" cy="3619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327" y="1315525"/>
            <a:ext cx="3014895" cy="28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90.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①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9581712" y="271903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712" y="233096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7" y="1303260"/>
            <a:ext cx="2714625" cy="3390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55" y="1303260"/>
            <a:ext cx="5895975" cy="339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05" y="2349834"/>
            <a:ext cx="2935838" cy="12214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1155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Data1{</a:t>
            </a:r>
          </a:p>
          <a:p>
            <a:r>
              <a:rPr lang="en-US" altLang="ko-KR" dirty="0" smtClean="0"/>
              <a:t>	Data1(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number(x){}</a:t>
            </a:r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260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en-US" altLang="ko-KR" dirty="0" smtClean="0"/>
              <a:t>umber </a:t>
            </a:r>
            <a:r>
              <a:rPr lang="ko-KR" altLang="en-US" dirty="0" smtClean="0"/>
              <a:t>멤버 변수를 매개변수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로 초기화 하며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en-US" altLang="ko-KR" dirty="0" smtClean="0"/>
              <a:t>number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초기화가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2833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Data2{</a:t>
            </a:r>
          </a:p>
          <a:p>
            <a:r>
              <a:rPr lang="en-US" altLang="ko-KR" dirty="0" smtClean="0"/>
              <a:t>	Data2(){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 = 10;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9938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 = 10</a:t>
            </a:r>
            <a:r>
              <a:rPr lang="ko-KR" altLang="en-US" dirty="0" smtClean="0"/>
              <a:t>으로 초기화 하며</a:t>
            </a:r>
            <a:r>
              <a:rPr lang="en-US" altLang="ko-KR" dirty="0" smtClean="0"/>
              <a:t>, number</a:t>
            </a:r>
            <a:r>
              <a:rPr lang="ko-KR" altLang="en-US" dirty="0" smtClean="0"/>
              <a:t>은 정수형이다</a:t>
            </a:r>
            <a:r>
              <a:rPr lang="en-US" altLang="ko-KR" dirty="0" smtClean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9078" y="4984552"/>
            <a:ext cx="411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Data3{</a:t>
            </a:r>
          </a:p>
          <a:p>
            <a:r>
              <a:rPr lang="en-US" altLang="ko-KR" dirty="0" smtClean="0"/>
              <a:t>	Data3(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 {}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758722" y="6560604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number </a:t>
            </a:r>
            <a:r>
              <a:rPr lang="ko-KR" altLang="en-US" dirty="0"/>
              <a:t>멤버 변수를 매개변수 </a:t>
            </a:r>
            <a:r>
              <a:rPr lang="en-US" altLang="ko-KR" dirty="0"/>
              <a:t>x</a:t>
            </a:r>
            <a:r>
              <a:rPr lang="ko-KR" altLang="en-US" dirty="0"/>
              <a:t>로 초기화 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number</a:t>
            </a:r>
            <a:r>
              <a:rPr lang="ko-KR" altLang="en-US" dirty="0"/>
              <a:t>은 </a:t>
            </a:r>
            <a:r>
              <a:rPr lang="ko-KR" altLang="en-US" dirty="0" err="1" smtClean="0"/>
              <a:t>상수형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ko-KR" altLang="en-US" dirty="0"/>
              <a:t>초기화가 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상수형이기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 임의적으로 값을 변경 할 수 없다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579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②</a:t>
            </a:r>
            <a:endParaRPr lang="en-US" sz="3060" dirty="0"/>
          </a:p>
        </p:txBody>
      </p:sp>
      <p:sp>
        <p:nvSpPr>
          <p:cNvPr id="15" name="TextBox 14"/>
          <p:cNvSpPr txBox="1"/>
          <p:nvPr/>
        </p:nvSpPr>
        <p:spPr>
          <a:xfrm>
            <a:off x="1001155" y="4984552"/>
            <a:ext cx="353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Data1</a:t>
            </a:r>
            <a:r>
              <a:rPr lang="en-US" altLang="ko-KR" dirty="0" smtClean="0"/>
              <a:t>{</a:t>
            </a:r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260" y="632570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정수형변수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 </a:t>
            </a:r>
            <a:r>
              <a:rPr lang="ko-KR" altLang="en-US" dirty="0" smtClean="0"/>
              <a:t>가 있는 구조체 </a:t>
            </a:r>
            <a:r>
              <a:rPr lang="en-US" altLang="ko-KR" dirty="0" smtClean="0"/>
              <a:t>Data1 </a:t>
            </a:r>
            <a:r>
              <a:rPr lang="ko-KR" altLang="en-US" dirty="0" smtClean="0"/>
              <a:t>을 선언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872833" y="4984552"/>
            <a:ext cx="3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Data2{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Data1 </a:t>
            </a:r>
            <a:r>
              <a:rPr lang="en-US" altLang="ko-KR" dirty="0" err="1" smtClean="0"/>
              <a:t>data1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</a:p>
          <a:p>
            <a:r>
              <a:rPr lang="en-US" altLang="ko-KR" dirty="0" smtClean="0"/>
              <a:t>} data2;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9938" y="6323213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Data1 </a:t>
            </a:r>
            <a:r>
              <a:rPr lang="ko-KR" altLang="en-US" dirty="0" smtClean="0"/>
              <a:t>구조체 타입 </a:t>
            </a:r>
            <a:r>
              <a:rPr lang="en-US" altLang="ko-KR" dirty="0" smtClean="0"/>
              <a:t>data1</a:t>
            </a:r>
            <a:r>
              <a:rPr lang="ko-KR" altLang="en-US" dirty="0" smtClean="0"/>
              <a:t>과 정수형 변수 </a:t>
            </a:r>
            <a:endParaRPr lang="en-US" altLang="ko-KR" dirty="0" smtClean="0"/>
          </a:p>
          <a:p>
            <a:r>
              <a:rPr lang="en-US" altLang="ko-KR" dirty="0" smtClean="0"/>
              <a:t>number </a:t>
            </a:r>
            <a:r>
              <a:rPr lang="ko-KR" altLang="en-US" dirty="0" smtClean="0"/>
              <a:t>을 선언 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289078" y="4984552"/>
            <a:ext cx="41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Main(){}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581712" y="6323213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Data1 data1 = {}; </a:t>
            </a:r>
            <a:r>
              <a:rPr lang="ko-KR" altLang="en-US" dirty="0" smtClean="0"/>
              <a:t>를 통해 내부 변수를 모두 초기화</a:t>
            </a:r>
            <a:endParaRPr lang="en-US" altLang="ko-KR" dirty="0" smtClean="0"/>
          </a:p>
          <a:p>
            <a:r>
              <a:rPr lang="en-US" altLang="ko-KR" dirty="0" smtClean="0"/>
              <a:t>Data2 </a:t>
            </a:r>
            <a:r>
              <a:rPr lang="en-US" altLang="ko-KR" dirty="0" err="1" smtClean="0"/>
              <a:t>data2</a:t>
            </a:r>
            <a:r>
              <a:rPr lang="en-US" altLang="ko-KR" dirty="0" smtClean="0"/>
              <a:t> = {data1, 10}; </a:t>
            </a:r>
            <a:r>
              <a:rPr lang="ko-KR" altLang="en-US" dirty="0" smtClean="0"/>
              <a:t>을 통해 순서에 맞춰 인자를 전달 하기 때문에 </a:t>
            </a:r>
            <a:r>
              <a:rPr lang="en-US" altLang="ko-KR" dirty="0" smtClean="0"/>
              <a:t>Data1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변수가 차례로 선언 되었기에 초기화된 변수 </a:t>
            </a:r>
            <a:r>
              <a:rPr lang="en-US" altLang="ko-KR" dirty="0" smtClean="0"/>
              <a:t>data1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초기화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55" y="1239739"/>
            <a:ext cx="2047875" cy="2505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030" y="1239739"/>
            <a:ext cx="4867275" cy="2505075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313629" y="223456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13629" y="184649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794" y="1947122"/>
            <a:ext cx="3824925" cy="10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2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③</a:t>
            </a:r>
            <a:endParaRPr lang="en-US" sz="3060" dirty="0"/>
          </a:p>
        </p:txBody>
      </p:sp>
      <p:sp>
        <p:nvSpPr>
          <p:cNvPr id="15" name="TextBox 14"/>
          <p:cNvSpPr txBox="1"/>
          <p:nvPr/>
        </p:nvSpPr>
        <p:spPr>
          <a:xfrm>
            <a:off x="2615219" y="4016028"/>
            <a:ext cx="3536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struct</a:t>
            </a:r>
            <a:r>
              <a:rPr lang="en-US" altLang="ko-KR" dirty="0"/>
              <a:t> Info{</a:t>
            </a:r>
          </a:p>
          <a:p>
            <a:r>
              <a:rPr lang="en-US" altLang="ko-KR" dirty="0"/>
              <a:t>    string country;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   </a:t>
            </a:r>
            <a:r>
              <a:rPr lang="en-US" altLang="ko-KR" dirty="0" err="1"/>
              <a:t>struct</a:t>
            </a:r>
            <a:r>
              <a:rPr lang="en-US" altLang="ko-KR" dirty="0"/>
              <a:t> Who{</a:t>
            </a:r>
          </a:p>
          <a:p>
            <a:r>
              <a:rPr lang="en-US" altLang="ko-KR" dirty="0"/>
              <a:t>        string name;</a:t>
            </a:r>
          </a:p>
          <a:p>
            <a:r>
              <a:rPr lang="en-US" altLang="ko-KR" dirty="0"/>
              <a:t>        string nickname;</a:t>
            </a:r>
          </a:p>
          <a:p>
            <a:r>
              <a:rPr lang="en-US" altLang="ko-KR" dirty="0"/>
              <a:t>    } who;</a:t>
            </a:r>
          </a:p>
          <a:p>
            <a:r>
              <a:rPr lang="en-US" altLang="ko-KR" dirty="0"/>
              <a:t>};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020" y="6700075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형 변수 </a:t>
            </a:r>
            <a:r>
              <a:rPr lang="en-US" altLang="ko-KR" dirty="0" smtClean="0"/>
              <a:t>country</a:t>
            </a:r>
            <a:r>
              <a:rPr lang="ko-KR" altLang="en-US" dirty="0" smtClean="0"/>
              <a:t>를 선언 이후 </a:t>
            </a:r>
            <a:endParaRPr lang="en-US" altLang="ko-KR" dirty="0" smtClean="0"/>
          </a:p>
          <a:p>
            <a:r>
              <a:rPr lang="ko-KR" altLang="en-US" dirty="0" smtClean="0"/>
              <a:t>구조체형 </a:t>
            </a:r>
            <a:r>
              <a:rPr lang="en-US" altLang="ko-KR" dirty="0" smtClean="0"/>
              <a:t>Who string name, string nickname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변수와 구조체 영역을 분리하여 초기화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612948" y="3903884"/>
            <a:ext cx="41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ain(){}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83305" y="4679836"/>
            <a:ext cx="4871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Info</a:t>
            </a:r>
            <a:r>
              <a:rPr lang="ko-KR" altLang="en-US" dirty="0" smtClean="0"/>
              <a:t>형 구조체 </a:t>
            </a:r>
            <a:r>
              <a:rPr lang="en-US" altLang="ko-KR" dirty="0" smtClean="0"/>
              <a:t>chuck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anjang</a:t>
            </a:r>
            <a:r>
              <a:rPr lang="ko-KR" altLang="en-US" dirty="0" smtClean="0"/>
              <a:t>을 선언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구조체형 </a:t>
            </a:r>
            <a:r>
              <a:rPr lang="en-US" altLang="ko-KR" dirty="0" smtClean="0"/>
              <a:t>chuck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구조체와 </a:t>
            </a:r>
            <a:r>
              <a:rPr lang="en-US" altLang="ko-KR" dirty="0" smtClean="0"/>
              <a:t>Who </a:t>
            </a:r>
            <a:r>
              <a:rPr lang="ko-KR" altLang="en-US" dirty="0" smtClean="0"/>
              <a:t>구조체 각각 을 중괄호를 사용하여 감싸서 초기화 하는 방식으로 각 중괄호는 해당하는 구조체의 멤버 변수를 초기화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anjang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구조체 변수인 </a:t>
            </a:r>
            <a:r>
              <a:rPr lang="en-US" altLang="ko-KR" dirty="0" smtClean="0"/>
              <a:t>who</a:t>
            </a:r>
            <a:r>
              <a:rPr lang="ko-KR" altLang="en-US" dirty="0" smtClean="0"/>
              <a:t>가 구조체라는 사실을 무시하고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나열된 값으로 초기화를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오류를 발생시킬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9" y="1382614"/>
            <a:ext cx="2286000" cy="239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9" y="1382614"/>
            <a:ext cx="5219700" cy="239077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657758" y="234001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57758" y="195194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22" y="2201246"/>
            <a:ext cx="3969406" cy="7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1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파일을 한 글자씩 읽기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5740464" y="-202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32~33.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7" name="Text 3"/>
          <p:cNvSpPr/>
          <p:nvPr/>
        </p:nvSpPr>
        <p:spPr>
          <a:xfrm>
            <a:off x="5109186" y="698931"/>
            <a:ext cx="6074629" cy="7747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</a:t>
            </a:r>
            <a:r>
              <a:rPr lang="ko-KR" altLang="en-US" sz="1250" dirty="0" smtClean="0"/>
              <a:t>에서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이 </a:t>
            </a:r>
            <a:r>
              <a:rPr lang="en-US" altLang="ko-KR" sz="1250" dirty="0" smtClean="0"/>
              <a:t>true , 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</a:t>
            </a:r>
            <a:r>
              <a:rPr lang="ko-KR" altLang="en-US" sz="1250" dirty="0" smtClean="0"/>
              <a:t>에서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</a:t>
            </a:r>
            <a:r>
              <a:rPr lang="ko-KR" altLang="en-US" sz="1250" dirty="0" smtClean="0"/>
              <a:t>일 경우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//{} </a:t>
            </a:r>
            <a:r>
              <a:rPr lang="ko-KR" altLang="en-US" sz="1250" dirty="0" smtClean="0"/>
              <a:t>안으로 들어와 실행 내용이 실행</a:t>
            </a:r>
            <a:endParaRPr lang="en-US" altLang="ko-KR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 smtClean="0"/>
              <a:t>}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//{ }</a:t>
            </a:r>
            <a:r>
              <a:rPr lang="ko-KR" altLang="en-US" sz="1250" dirty="0" smtClean="0"/>
              <a:t>안에 있는 내용이 실행되지 않는다</a:t>
            </a:r>
            <a:r>
              <a:rPr lang="en-US" altLang="ko-KR" sz="1250" dirty="0" smtClean="0"/>
              <a:t>.</a:t>
            </a:r>
            <a:r>
              <a:rPr lang="en-US" sz="1250" dirty="0" smtClean="0"/>
              <a:t>	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If(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1){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if(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2){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	//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1</a:t>
            </a:r>
            <a:r>
              <a:rPr lang="ko-KR" altLang="en-US" sz="1250" dirty="0"/>
              <a:t>이 </a:t>
            </a:r>
            <a:r>
              <a:rPr lang="en-US" altLang="ko-KR" sz="1250" dirty="0"/>
              <a:t>true </a:t>
            </a:r>
            <a:r>
              <a:rPr lang="ko-KR" altLang="en-US" sz="1250" dirty="0"/>
              <a:t>이므로 </a:t>
            </a:r>
            <a:r>
              <a:rPr lang="en-US" altLang="ko-KR" sz="1250" dirty="0"/>
              <a:t>{} </a:t>
            </a:r>
            <a:r>
              <a:rPr lang="ko-KR" altLang="en-US" sz="1250" dirty="0"/>
              <a:t>코드블록이 </a:t>
            </a:r>
            <a:r>
              <a:rPr lang="ko-KR" altLang="en-US" sz="1250" dirty="0" err="1"/>
              <a:t>실행이후</a:t>
            </a:r>
            <a:r>
              <a:rPr lang="ko-KR" altLang="en-US" sz="1250" dirty="0"/>
              <a:t> </a:t>
            </a:r>
            <a:r>
              <a:rPr lang="en-US" altLang="ko-KR" sz="1250" dirty="0" smtClean="0"/>
              <a:t>			if</a:t>
            </a:r>
            <a:r>
              <a:rPr lang="en-US" altLang="ko-KR" sz="1250" dirty="0"/>
              <a:t>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2)</a:t>
            </a:r>
            <a:r>
              <a:rPr lang="ko-KR" altLang="en-US" sz="1250" dirty="0"/>
              <a:t>가</a:t>
            </a:r>
            <a:r>
              <a:rPr lang="en-US" altLang="ko-KR" sz="1250" dirty="0"/>
              <a:t> false </a:t>
            </a:r>
            <a:r>
              <a:rPr lang="ko-KR" altLang="en-US" sz="1250" dirty="0"/>
              <a:t>이므로 실행</a:t>
            </a:r>
            <a:r>
              <a:rPr lang="en-US" altLang="ko-KR" sz="1250" dirty="0"/>
              <a:t>x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</a:t>
            </a:r>
            <a:endParaRPr lang="en-US" altLang="ko-KR" sz="1250" dirty="0"/>
          </a:p>
          <a:p>
            <a:pPr>
              <a:lnSpc>
                <a:spcPts val="2799"/>
              </a:lnSpc>
            </a:pPr>
            <a:r>
              <a:rPr lang="en-US" altLang="ko-KR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</a:t>
            </a: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이 참이지만</a:t>
            </a:r>
            <a:r>
              <a:rPr lang="en-US" altLang="ko-KR" sz="1250" dirty="0" smtClean="0"/>
              <a:t>,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실행 </a:t>
            </a:r>
            <a:r>
              <a:rPr lang="en-US" altLang="ko-KR" sz="1250" dirty="0" smtClean="0"/>
              <a:t>x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else{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	</a:t>
            </a:r>
            <a:r>
              <a:rPr lang="en-US" sz="1250" dirty="0" smtClean="0"/>
              <a:t>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</a:t>
            </a:r>
            <a:r>
              <a:rPr lang="en-US" altLang="ko-KR" sz="1250" dirty="0" smtClean="0"/>
              <a:t>else{} </a:t>
            </a:r>
            <a:r>
              <a:rPr lang="ko-KR" altLang="en-US" sz="1250" dirty="0" smtClean="0"/>
              <a:t>코드블록이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2737" y="2005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683" y="1452543"/>
            <a:ext cx="4010025" cy="358140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625695" y="1160356"/>
            <a:ext cx="6074629" cy="7747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 </a:t>
            </a:r>
            <a:r>
              <a:rPr lang="ko-KR" altLang="en-US" sz="1250" dirty="0" err="1" smtClean="0"/>
              <a:t>초기식</a:t>
            </a:r>
            <a:r>
              <a:rPr lang="en-US" altLang="ko-KR" sz="1250" dirty="0" smtClean="0"/>
              <a:t>, 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, </a:t>
            </a:r>
            <a:r>
              <a:rPr lang="ko-KR" altLang="en-US" sz="1250" dirty="0" err="1" smtClean="0"/>
              <a:t>증감식에</a:t>
            </a:r>
            <a:r>
              <a:rPr lang="ko-KR" altLang="en-US" sz="1250" dirty="0" smtClean="0"/>
              <a:t> 따라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실행이 된다</a:t>
            </a:r>
            <a:r>
              <a:rPr lang="en-US" altLang="ko-KR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2</a:t>
            </a:r>
            <a:r>
              <a:rPr lang="en-US" sz="1250" dirty="0" smtClean="0"/>
              <a:t>){ // </a:t>
            </a:r>
            <a:r>
              <a:rPr lang="ko-KR" altLang="en-US" sz="1250" dirty="0" smtClean="0"/>
              <a:t>조건식이 </a:t>
            </a:r>
            <a:r>
              <a:rPr lang="en-US" altLang="ko-KR" sz="1250" dirty="0" smtClean="0"/>
              <a:t>true </a:t>
            </a:r>
            <a:r>
              <a:rPr lang="ko-KR" altLang="en-US" sz="1250" dirty="0" err="1" smtClean="0"/>
              <a:t>일경우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3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3</a:t>
            </a:r>
            <a:r>
              <a:rPr lang="ko-KR" altLang="en-US" sz="1250" dirty="0" smtClean="0"/>
              <a:t>이 </a:t>
            </a:r>
            <a:r>
              <a:rPr lang="en-US" altLang="ko-KR" sz="1250" dirty="0" smtClean="0"/>
              <a:t>false </a:t>
            </a:r>
            <a:r>
              <a:rPr lang="ko-KR" altLang="en-US" sz="1250" dirty="0" err="1" smtClean="0"/>
              <a:t>일경우</a:t>
            </a:r>
            <a:r>
              <a:rPr lang="ko-KR" altLang="en-US" sz="1250" dirty="0" smtClean="0"/>
              <a:t> 실행 안됨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else 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true</a:t>
            </a:r>
            <a:r>
              <a:rPr lang="ko-KR" altLang="en-US" sz="1250" dirty="0" smtClean="0"/>
              <a:t>일 경우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else{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ko-KR" altLang="en-US" sz="1250" dirty="0" smtClean="0"/>
              <a:t>가 실행이 됐기 때문에 실행</a:t>
            </a:r>
            <a:r>
              <a:rPr lang="en-US" altLang="ko-KR" sz="1250" dirty="0"/>
              <a:t> </a:t>
            </a:r>
            <a:r>
              <a:rPr lang="ko-KR" altLang="en-US" sz="1250" dirty="0" smtClean="0"/>
              <a:t>안됨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3308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23" y="2114844"/>
            <a:ext cx="5036391" cy="2927629"/>
          </a:xfrm>
          <a:prstGeom prst="rect">
            <a:avLst/>
          </a:prstGeom>
        </p:spPr>
      </p:pic>
      <p:sp>
        <p:nvSpPr>
          <p:cNvPr id="24" name="Text 3"/>
          <p:cNvSpPr/>
          <p:nvPr/>
        </p:nvSpPr>
        <p:spPr>
          <a:xfrm>
            <a:off x="7315200" y="1691149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s</a:t>
            </a:r>
            <a:r>
              <a:rPr lang="en-US" sz="1250" dirty="0" smtClean="0"/>
              <a:t>tring </a:t>
            </a:r>
            <a:r>
              <a:rPr lang="en-US" sz="1250" dirty="0" err="1" smtClean="0"/>
              <a:t>str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c</a:t>
            </a:r>
            <a:r>
              <a:rPr lang="en-US" sz="1250" dirty="0" smtClean="0"/>
              <a:t>har find = ‘a’;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size = </a:t>
            </a:r>
            <a:r>
              <a:rPr lang="en-US" sz="1250" dirty="0" err="1" smtClean="0"/>
              <a:t>str.size</a:t>
            </a:r>
            <a:r>
              <a:rPr lang="en-US" sz="1250" dirty="0" smtClean="0"/>
              <a:t>();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/>
              <a:t>i</a:t>
            </a:r>
            <a:r>
              <a:rPr lang="en-US" sz="1250" dirty="0" err="1" smtClean="0"/>
              <a:t>nt</a:t>
            </a:r>
            <a:r>
              <a:rPr lang="en-US" sz="1250" dirty="0" smtClean="0"/>
              <a:t> </a:t>
            </a:r>
            <a:r>
              <a:rPr lang="en-US" sz="1250" dirty="0" err="1" smtClean="0"/>
              <a:t>cnt</a:t>
            </a:r>
            <a:r>
              <a:rPr lang="en-US" sz="1250" dirty="0" smtClean="0"/>
              <a:t> = 0;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en-US" sz="1250" dirty="0" err="1" smtClean="0"/>
              <a:t>i</a:t>
            </a:r>
            <a:r>
              <a:rPr lang="en-US" sz="1250" dirty="0" smtClean="0"/>
              <a:t> = 0 ; </a:t>
            </a:r>
            <a:r>
              <a:rPr lang="en-US" sz="1250" dirty="0" err="1" smtClean="0"/>
              <a:t>i</a:t>
            </a:r>
            <a:r>
              <a:rPr lang="en-US" sz="1250" dirty="0" smtClean="0"/>
              <a:t> &lt; size ; </a:t>
            </a:r>
            <a:r>
              <a:rPr lang="en-US" sz="1250" dirty="0" err="1" smtClean="0"/>
              <a:t>i</a:t>
            </a:r>
            <a:r>
              <a:rPr lang="en-US" sz="1250" dirty="0" smtClean="0"/>
              <a:t> ++){ // </a:t>
            </a:r>
            <a:r>
              <a:rPr lang="en-US" sz="1250" dirty="0" err="1" smtClean="0"/>
              <a:t>str</a:t>
            </a:r>
            <a:r>
              <a:rPr lang="ko-KR" altLang="en-US" sz="1250" dirty="0" smtClean="0"/>
              <a:t>의 글자 개수까지만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</a:t>
            </a:r>
            <a:r>
              <a:rPr lang="ko-KR" altLang="en-US" sz="1250" dirty="0" err="1" smtClean="0"/>
              <a:t>실행이된다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</a:t>
            </a:r>
            <a:r>
              <a:rPr lang="en-US" sz="1250" dirty="0" err="1" smtClean="0"/>
              <a:t>str</a:t>
            </a:r>
            <a:r>
              <a:rPr lang="en-US" sz="1250" dirty="0" smtClean="0"/>
              <a:t>[</a:t>
            </a:r>
            <a:r>
              <a:rPr lang="en-US" sz="1250" dirty="0" err="1" smtClean="0"/>
              <a:t>i</a:t>
            </a:r>
            <a:r>
              <a:rPr lang="en-US" sz="1250" dirty="0" smtClean="0"/>
              <a:t>] == find) // </a:t>
            </a:r>
            <a:r>
              <a:rPr lang="en-US" sz="1250" dirty="0" err="1" smtClean="0"/>
              <a:t>str</a:t>
            </a:r>
            <a:r>
              <a:rPr lang="ko-KR" altLang="en-US" sz="1250" dirty="0" smtClean="0"/>
              <a:t>문자열 중 </a:t>
            </a:r>
            <a:r>
              <a:rPr lang="en-US" altLang="ko-KR" sz="1250" dirty="0" smtClean="0"/>
              <a:t>‘a’ </a:t>
            </a:r>
            <a:r>
              <a:rPr lang="ko-KR" altLang="en-US" sz="1250" dirty="0" smtClean="0"/>
              <a:t>글자가 있으면 </a:t>
            </a:r>
            <a:r>
              <a:rPr lang="en-US" altLang="ko-KR" sz="1250" dirty="0" err="1" smtClean="0"/>
              <a:t>cnt</a:t>
            </a:r>
            <a:r>
              <a:rPr lang="ko-KR" altLang="en-US" sz="1250" dirty="0" smtClean="0"/>
              <a:t>값이 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씩 증가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err="1" smtClean="0"/>
              <a:t>cnt</a:t>
            </a:r>
            <a:r>
              <a:rPr lang="en-US" sz="1250" dirty="0" smtClean="0"/>
              <a:t>++;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4821</TotalTime>
  <Words>4097</Words>
  <Application>Microsoft Office PowerPoint</Application>
  <PresentationFormat>사용자 지정</PresentationFormat>
  <Paragraphs>653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177</cp:revision>
  <dcterms:created xsi:type="dcterms:W3CDTF">2024-05-20T05:07:15Z</dcterms:created>
  <dcterms:modified xsi:type="dcterms:W3CDTF">2024-06-11T08:33:45Z</dcterms:modified>
</cp:coreProperties>
</file>